
<file path=[Content_Types].xml><?xml version="1.0" encoding="utf-8"?>
<Types xmlns="http://schemas.openxmlformats.org/package/2006/content-types">
  <Default Extension="png" ContentType="image/png"/>
  <Default Extension="mp3" ContentType="audio/mpe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337" r:id="rId2"/>
    <p:sldId id="310" r:id="rId3"/>
    <p:sldId id="342" r:id="rId4"/>
    <p:sldId id="339" r:id="rId5"/>
    <p:sldId id="11439" r:id="rId6"/>
    <p:sldId id="11446" r:id="rId7"/>
    <p:sldId id="11447" r:id="rId8"/>
    <p:sldId id="11428" r:id="rId9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02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182" y="77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altLang="zh-CN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舵机云台</a:t>
          </a:r>
          <a:endParaRPr lang="en-US" altLang="zh-CN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</a:t>
          </a:r>
          <a:endParaRPr lang="en-US" altLang="zh-CN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7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7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7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7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7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7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6" presStyleCnt="7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3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6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513413" y="1949524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58374" y="2709135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altLang="zh-CN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舵机云台</a:t>
          </a:r>
          <a:endParaRPr lang="en-US" altLang="zh-CN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</a:t>
          </a:r>
          <a:endParaRPr lang="en-US" altLang="zh-CN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58374" y="2709135"/>
        <a:ext cx="2295234" cy="2011907"/>
      </dsp:txXfrm>
    </dsp:sp>
    <dsp:sp modelId="{AE00A12C-A488-48B5-8196-9F097818204F}">
      <dsp:nvSpPr>
        <dsp:cNvPr id="0" name=""/>
        <dsp:cNvSpPr/>
      </dsp:nvSpPr>
      <dsp:spPr>
        <a:xfrm>
          <a:off x="2120545" y="1762354"/>
          <a:ext cx="433063" cy="433063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3323228" y="1254232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3068190" y="2013843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68190" y="2013843"/>
        <a:ext cx="2295234" cy="2011907"/>
      </dsp:txXfrm>
    </dsp:sp>
    <dsp:sp modelId="{A20B5860-8224-4097-904D-B73672C9F839}">
      <dsp:nvSpPr>
        <dsp:cNvPr id="0" name=""/>
        <dsp:cNvSpPr/>
      </dsp:nvSpPr>
      <dsp:spPr>
        <a:xfrm>
          <a:off x="4930361" y="1067063"/>
          <a:ext cx="433063" cy="433063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6133044" y="558941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5878005" y="1318551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878005" y="1318551"/>
        <a:ext cx="2295234" cy="2011907"/>
      </dsp:txXfrm>
    </dsp:sp>
    <dsp:sp modelId="{03B67CC5-9C39-4C8D-A9D8-8C98AF000AF1}">
      <dsp:nvSpPr>
        <dsp:cNvPr id="0" name=""/>
        <dsp:cNvSpPr/>
      </dsp:nvSpPr>
      <dsp:spPr>
        <a:xfrm>
          <a:off x="7740177" y="371771"/>
          <a:ext cx="433063" cy="433063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8942860" y="-136350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8687821" y="623260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687821" y="623260"/>
        <a:ext cx="2295234" cy="2011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490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5596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自动避障小车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918037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有哪些无人驾驶的实现方式？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348201" y="878604"/>
            <a:ext cx="7486650" cy="57431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zh-CN" dirty="0"/>
              <a:t>如果把人类类比成计算机，那么耳鼻眼就相当于是输入，或者是传感器。通过耳朵采集到声音，通过鼻子闻到气味，通过眼睛看到画面。然后把这些信息都传给大脑。大脑对这些信息进行处理，然后让人的四肢和其他肌肉做出动作。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 </a:t>
            </a:r>
            <a:r>
              <a:rPr lang="zh-CN" altLang="zh-CN" dirty="0"/>
              <a:t>对无人车来说， 有哪些传感器可以用呢？摄像头？雷达？还是其他的东西？</a:t>
            </a:r>
            <a:r>
              <a:rPr lang="zh-CN" altLang="en-US" dirty="0"/>
              <a:t>看看右边的百度</a:t>
            </a:r>
            <a:r>
              <a:rPr lang="en-US" altLang="zh-CN" dirty="0"/>
              <a:t>Apollo</a:t>
            </a:r>
            <a:r>
              <a:rPr lang="zh-CN" altLang="en-US" dirty="0"/>
              <a:t>无人驾驶车，你能发现哪些传感器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视觉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EEAF34"/>
                </a:solidFill>
              </a:rPr>
              <a:t>    </a:t>
            </a:r>
            <a:r>
              <a:rPr lang="zh-CN" altLang="en-US" sz="2800" dirty="0"/>
              <a:t>摄像头</a:t>
            </a:r>
            <a:endParaRPr lang="en-US" altLang="zh-CN" sz="28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听觉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rgbClr val="EEAF34"/>
                </a:solidFill>
              </a:rPr>
              <a:t>    </a:t>
            </a:r>
            <a:r>
              <a:rPr lang="zh-CN" altLang="en-US" sz="2800" dirty="0"/>
              <a:t>雷达</a:t>
            </a:r>
            <a:endParaRPr lang="en-US" altLang="zh-CN" sz="28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其他（味觉，触觉？）</a:t>
            </a:r>
            <a:endParaRPr lang="zh-CN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27741E4-83AA-4A86-963A-E8D2B04A7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8029" y="1007657"/>
            <a:ext cx="3183558" cy="565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超声波传感器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506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dirty="0"/>
              <a:t>超声波传感器如何实现避障</a:t>
            </a:r>
            <a:endParaRPr lang="en-US" altLang="zh-CN"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9B5D5FD8-3DF2-4CED-B73D-6302E97E1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553" y="1981014"/>
            <a:ext cx="3531566" cy="47271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3D0C094-5595-41FE-871A-EE918453514A}"/>
              </a:ext>
            </a:extLst>
          </p:cNvPr>
          <p:cNvSpPr/>
          <p:nvPr/>
        </p:nvSpPr>
        <p:spPr>
          <a:xfrm>
            <a:off x="5964245" y="2245675"/>
            <a:ext cx="5200538" cy="3189463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避障功能：</a:t>
            </a:r>
            <a:endParaRPr lang="en-US" altLang="zh-CN" sz="2400" dirty="0"/>
          </a:p>
          <a:p>
            <a:pPr>
              <a:lnSpc>
                <a:spcPct val="150000"/>
              </a:lnSpc>
            </a:pPr>
            <a:r>
              <a:rPr lang="zh-CN" altLang="en-US" sz="1600" i="1" dirty="0">
                <a:latin typeface="楷体" panose="02010609060101010101" pitchFamily="49" charset="-122"/>
                <a:ea typeface="楷体" panose="02010609060101010101" pitchFamily="49" charset="-122"/>
              </a:rPr>
              <a:t>超声波传感器通过舵机扫描左侧，前方和右侧的最近障碍物的距离，选择距离最大的一边前进。</a:t>
            </a:r>
            <a:endParaRPr lang="en-US" altLang="zh-CN" sz="1600" i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600" dirty="0"/>
              <a:t>扫描左侧，获取“左侧障碍物距离”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扫描中间，获取“前方障碍物距离”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扫描右侧，获取“右侧障碍物距离”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比较三个距离，选择距离最大的</a:t>
            </a:r>
            <a:endParaRPr lang="en-US" altLang="zh-CN" sz="1600" dirty="0"/>
          </a:p>
          <a:p>
            <a:pPr>
              <a:lnSpc>
                <a:spcPct val="150000"/>
              </a:lnSpc>
            </a:pPr>
            <a:r>
              <a:rPr lang="zh-CN" altLang="en-US" sz="1600" dirty="0"/>
              <a:t>让小车朝距离最大的对应方向前进</a:t>
            </a:r>
            <a:endParaRPr lang="en-US" altLang="zh-CN" sz="1600" dirty="0"/>
          </a:p>
        </p:txBody>
      </p:sp>
      <p:sp>
        <p:nvSpPr>
          <p:cNvPr id="5" name="等号 4">
            <a:extLst>
              <a:ext uri="{FF2B5EF4-FFF2-40B4-BE49-F238E27FC236}">
                <a16:creationId xmlns:a16="http://schemas.microsoft.com/office/drawing/2014/main" id="{6F6F484A-0EEA-474B-A775-774945409491}"/>
              </a:ext>
            </a:extLst>
          </p:cNvPr>
          <p:cNvSpPr/>
          <p:nvPr/>
        </p:nvSpPr>
        <p:spPr>
          <a:xfrm>
            <a:off x="5037364" y="3731079"/>
            <a:ext cx="677636" cy="653142"/>
          </a:xfrm>
          <a:prstGeom prst="mathEqual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685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活动：组装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1609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小组合作组装小车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参照</a:t>
            </a:r>
            <a:r>
              <a:rPr lang="zh-CN" altLang="en-US" sz="2000" b="1" dirty="0"/>
              <a:t>学习单流程</a:t>
            </a:r>
            <a:r>
              <a:rPr lang="zh-CN" altLang="en-US" sz="2000" dirty="0"/>
              <a:t>进行组装，注意别把电机线扯断哦。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65187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054BE84-CEA8-4408-BF08-411197EAD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32" y="84841"/>
            <a:ext cx="4650258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F35E22-4F38-4698-94A9-C4CC60B24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814" y="245216"/>
            <a:ext cx="4908392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5930D3E-D1F8-4FD2-861B-A18279C089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43899" y="822854"/>
            <a:ext cx="1873656" cy="185193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0F02E0F-FFAB-4534-9BAD-10F9F47AD914}"/>
              </a:ext>
            </a:extLst>
          </p:cNvPr>
          <p:cNvSpPr/>
          <p:nvPr/>
        </p:nvSpPr>
        <p:spPr>
          <a:xfrm>
            <a:off x="10185086" y="429814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1400" kern="0" dirty="0">
                <a:solidFill>
                  <a:srgbClr val="333333"/>
                </a:solidFill>
                <a:latin typeface="Arial" panose="020B060402020202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舵机云台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C26E8DC-3316-4366-A748-19C6866CB9A9}"/>
              </a:ext>
            </a:extLst>
          </p:cNvPr>
          <p:cNvSpPr/>
          <p:nvPr/>
        </p:nvSpPr>
        <p:spPr>
          <a:xfrm>
            <a:off x="10185086" y="2960535"/>
            <a:ext cx="12618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zh-CN" altLang="en-US" sz="1400" kern="0" dirty="0">
                <a:solidFill>
                  <a:srgbClr val="333333"/>
                </a:solidFill>
                <a:latin typeface="Arial" panose="020B0604020202020204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超声波传感器</a:t>
            </a:r>
            <a:endParaRPr lang="zh-CN" altLang="zh-CN" sz="1400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9F3C06-9789-40B6-A398-A6AF310596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63503" y="3513841"/>
            <a:ext cx="2305049" cy="1833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0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2000</TotalTime>
  <Words>334</Words>
  <Application>Microsoft Office PowerPoint</Application>
  <PresentationFormat>宽屏</PresentationFormat>
  <Paragraphs>57</Paragraphs>
  <Slides>8</Slides>
  <Notes>7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等线</vt:lpstr>
      <vt:lpstr>华文中宋</vt:lpstr>
      <vt:lpstr>楷体</vt:lpstr>
      <vt:lpstr>庞门正道标题体</vt:lpstr>
      <vt:lpstr>宋体</vt:lpstr>
      <vt:lpstr>微软雅黑</vt:lpstr>
      <vt:lpstr>Arial</vt:lpstr>
      <vt:lpstr>Calibri</vt:lpstr>
      <vt:lpstr>Raleway</vt:lpstr>
      <vt:lpstr>Times New Roman</vt:lpstr>
      <vt:lpstr>Wingdings</vt:lpstr>
      <vt:lpstr>Office Theme</vt:lpstr>
      <vt:lpstr>PowerPoint 演示文稿</vt:lpstr>
      <vt:lpstr>WIFI遥控小车</vt:lpstr>
      <vt:lpstr>需要哪些硬件？</vt:lpstr>
      <vt:lpstr>有哪些无人驾驶的实现方式？</vt:lpstr>
      <vt:lpstr>超声波传感器</vt:lpstr>
      <vt:lpstr>活动：组装WIFI小车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niji sakai</cp:lastModifiedBy>
  <cp:revision>148</cp:revision>
  <dcterms:created xsi:type="dcterms:W3CDTF">2018-04-01T09:12:50Z</dcterms:created>
  <dcterms:modified xsi:type="dcterms:W3CDTF">2019-07-09T03:12:05Z</dcterms:modified>
</cp:coreProperties>
</file>

<file path=docProps/thumbnail.jpeg>
</file>